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72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80434-62CD-407C-B222-360D38BCE4BA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F2B33-E6EF-49E1-A2D5-ACFE9B0D7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6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2B33-E6EF-49E1-A2D5-ACFE9B0D721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31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1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РЕШЕНИЕ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СОВЕТА ДЕПУТАТОВ №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217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от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15.12.2022года</a:t>
            </a:r>
            <a:endParaRPr lang="ru-RU" sz="28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«О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бюджете </a:t>
            </a:r>
            <a:r>
              <a:rPr lang="ru-RU" sz="28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сельского поселения Вата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и плановый период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2024-2025годов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»</a:t>
            </a: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2023год 1082,4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03614" y="1556792"/>
            <a:ext cx="2386428" cy="10618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812,0тыс.руб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0" y="2780928"/>
            <a:ext cx="45720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11,5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»-90,0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водных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»-81,24тыс.руб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2018-2020гг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»-60,5тыс.руб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705136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13,58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13,58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9847" y="404664"/>
            <a:ext cx="775725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пенсионное обеспечение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18063,3тыс.рублей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1767,2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10,0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92536" y="3128392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4620,8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43607" y="3985985"/>
            <a:ext cx="252028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126,6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28523" y="5109879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обеспечение функций органов местного самоуправления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412,6тыс.руб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275856" y="5056523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10607,6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1985694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Пенсионное обеспечение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508,5тыс.руб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59169,7тыс.рублей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83568" y="1556792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 района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630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Нижневартовского района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8083" y="3501009"/>
            <a:ext cx="3156208" cy="10310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59169,7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776" y="5013176"/>
            <a:ext cx="3156208" cy="10310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ГП « Создание условий для эффективного и ответственного управления муниципальными финансами, повышения устойчивости местных бюджетов 0,00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и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2024-2025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годов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0216" y="1587286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5157" y="1650748"/>
            <a:ext cx="1656184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2024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51690" y="2759714"/>
            <a:ext cx="1656184" cy="3812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45190,5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96649" y="3681861"/>
            <a:ext cx="1737361" cy="3551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45190,5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67623" y="4940360"/>
            <a:ext cx="1656184" cy="338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451600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101714,1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2225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101714,1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222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6529" y="2743537"/>
            <a:ext cx="145343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44234,8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95829" y="3689944"/>
            <a:ext cx="151216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44234,8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1" y="4921280"/>
            <a:ext cx="158417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83110" y="1700808"/>
            <a:ext cx="1593345" cy="76397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2025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101714,1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2218,0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197,0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99299,1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600,0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30,0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90,0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b="1" dirty="0" smtClean="0"/>
              <a:t>налог-70,0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3" y="5623445"/>
            <a:ext cx="2605811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-</a:t>
            </a:r>
            <a:r>
              <a:rPr lang="ru-RU" sz="900" b="1" dirty="0" smtClean="0">
                <a:solidFill>
                  <a:prstClr val="black"/>
                </a:solidFill>
              </a:rPr>
              <a:t>1,0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1411,0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–30,0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167,0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 flipH="1">
            <a:off x="1812551" y="4379077"/>
            <a:ext cx="60258" cy="5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1869912" y="4049626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8430" y="5623445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0800000" flipV="1">
            <a:off x="971600" y="4967842"/>
            <a:ext cx="2853894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Транспортный </a:t>
            </a:r>
            <a:r>
              <a:rPr lang="ru-RU" sz="900" b="1" dirty="0" smtClean="0"/>
              <a:t>налог-16,0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</a:t>
            </a:r>
            <a:r>
              <a:rPr lang="ru-RU" sz="2000" dirty="0">
                <a:solidFill>
                  <a:srgbClr val="0070C0"/>
                </a:solidFill>
              </a:rPr>
              <a:t>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на </a:t>
            </a:r>
            <a:r>
              <a:rPr lang="ru-RU" sz="2000" dirty="0" smtClean="0">
                <a:solidFill>
                  <a:srgbClr val="0070C0"/>
                </a:solidFill>
              </a:rPr>
              <a:t>2023 </a:t>
            </a:r>
            <a:r>
              <a:rPr lang="ru-RU" sz="2000" dirty="0">
                <a:solidFill>
                  <a:srgbClr val="0070C0"/>
                </a:solidFill>
              </a:rPr>
              <a:t>год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 fontScale="92500" lnSpcReduction="10000"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</a:t>
            </a:r>
            <a:r>
              <a:rPr lang="ru-RU" sz="1400" b="1" dirty="0" smtClean="0"/>
              <a:t>РАСХОДЫ    -         </a:t>
            </a:r>
            <a:r>
              <a:rPr lang="ru-RU" sz="1400" b="1" dirty="0" smtClean="0"/>
              <a:t>101714,1                                     </a:t>
            </a:r>
            <a:r>
              <a:rPr lang="ru-RU" sz="1400" b="1" dirty="0" err="1" smtClean="0"/>
              <a:t>тыс.руб</a:t>
            </a:r>
            <a:r>
              <a:rPr lang="ru-RU" sz="1400" b="1" dirty="0" smtClean="0"/>
              <a:t>.                                     </a:t>
            </a:r>
          </a:p>
          <a:p>
            <a:endParaRPr lang="ru-RU" sz="1400" b="1" dirty="0"/>
          </a:p>
          <a:p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17681,4</a:t>
            </a:r>
            <a:endParaRPr lang="ru-RU" sz="1200" dirty="0" smtClean="0"/>
          </a:p>
          <a:p>
            <a:r>
              <a:rPr lang="ru-RU" sz="1200" dirty="0" smtClean="0"/>
              <a:t>Социальная политика                                                                                   508,5</a:t>
            </a:r>
          </a:p>
          <a:p>
            <a:r>
              <a:rPr lang="ru-RU" sz="1200" dirty="0" smtClean="0"/>
              <a:t>Национальная </a:t>
            </a:r>
            <a:r>
              <a:rPr lang="ru-RU" sz="1200" dirty="0" smtClean="0"/>
              <a:t>оборона                                                                                </a:t>
            </a:r>
            <a:r>
              <a:rPr lang="ru-RU" sz="1200" dirty="0" smtClean="0"/>
              <a:t>297,3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1082,4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5025,5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6047,2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11609,4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292,7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59169,7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49493" y="404664"/>
            <a:ext cx="597792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год-6047,2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4571,9тыс.руб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3909" y="2780928"/>
            <a:ext cx="185194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933,02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365104"/>
            <a:ext cx="207882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542,28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573016"/>
            <a:ext cx="26075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Энергосбережение 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00,0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292,7тыс.рублей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9,6тыс.руб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283,1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0406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2023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11609,4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56500" y="1999282"/>
            <a:ext cx="1218603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9566,8тыс.руб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607,6тыс.руб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1435,0тыс.руб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4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2023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5025,5тыс.рублей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639,8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246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4274,9тыс.руб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4274,9тыс.руб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501" y="4221088"/>
            <a:ext cx="510418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Общеэкономические вопросы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100,8тыс.руб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2289513"/>
            <a:ext cx="300365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Сельское хозяйство и рыболовство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10,0тыс.руб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 в сфере национальной обороны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год-297,3тыс.рублей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Фонд оплаты труда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297,3 </a:t>
            </a:r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тыс.руб.</a:t>
            </a: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284984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2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3877</TotalTime>
  <Words>647</Words>
  <Application>Microsoft Office PowerPoint</Application>
  <PresentationFormat>Экран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на 2023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280</cp:revision>
  <cp:lastPrinted>2018-01-09T07:26:49Z</cp:lastPrinted>
  <dcterms:created xsi:type="dcterms:W3CDTF">2013-08-08T06:26:24Z</dcterms:created>
  <dcterms:modified xsi:type="dcterms:W3CDTF">2022-12-27T06:15:56Z</dcterms:modified>
</cp:coreProperties>
</file>