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2022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245,8тыс.рублей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215,8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тероризма»на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»-30,0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039" y="5538378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года-9045,8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2373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710,7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2051,8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62,5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04247" y="4871053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5220,00тыс.руб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20,0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4069149"/>
            <a:ext cx="122413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судебных актов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970,8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658,2тыс.рублей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658,2тыс.руб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2020-2022 годы»-0,0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2022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23733,3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0604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23397,7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91879" y="4905695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335,6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23733,3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1101,6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085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296,7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22335,00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322,2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636912"/>
            <a:ext cx="24665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-32,2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189830"/>
            <a:ext cx="2551974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12,00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69031" y="3620649"/>
            <a:ext cx="2509043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</a:t>
            </a:r>
            <a:r>
              <a:rPr lang="ru-RU" sz="900" b="1" dirty="0" smtClean="0"/>
              <a:t>12,6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0,0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719,8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услуг(работ)и компенсация затрат государства </a:t>
            </a:r>
            <a:r>
              <a:rPr lang="ru-RU" sz="900" b="1" dirty="0" smtClean="0"/>
              <a:t>–141,7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155,00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6729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94811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44817" y="2636912"/>
            <a:ext cx="36005" cy="678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815540" y="3006244"/>
            <a:ext cx="29277" cy="183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23553" y="3620649"/>
            <a:ext cx="43837" cy="125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815540" y="3420662"/>
            <a:ext cx="679978" cy="1602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>
                <a:solidFill>
                  <a:sysClr val="windowText" lastClr="000000"/>
                </a:solidFill>
              </a:rPr>
              <a:t>0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,0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431" y="4234711"/>
            <a:ext cx="2266393" cy="2346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Транспортный налог—</a:t>
            </a:r>
            <a:r>
              <a:rPr lang="ru-RU" sz="900" b="1" dirty="0" smtClean="0"/>
              <a:t>2</a:t>
            </a:r>
            <a:r>
              <a:rPr lang="ru-RU" sz="900" dirty="0" smtClean="0"/>
              <a:t>,8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smtClean="0">
                <a:solidFill>
                  <a:srgbClr val="0070C0"/>
                </a:solidFill>
              </a:rPr>
              <a:t>2 </a:t>
            </a:r>
            <a:r>
              <a:rPr lang="ru-RU" sz="2000" dirty="0">
                <a:solidFill>
                  <a:srgbClr val="0070C0"/>
                </a:solidFill>
              </a:rPr>
              <a:t>квартал </a:t>
            </a:r>
            <a:r>
              <a:rPr lang="ru-RU" sz="2000" dirty="0" smtClean="0">
                <a:solidFill>
                  <a:srgbClr val="0070C0"/>
                </a:solidFill>
              </a:rPr>
              <a:t>2022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</a:t>
            </a:r>
            <a:r>
              <a:rPr lang="ru-RU" sz="1200" b="1" dirty="0" smtClean="0"/>
              <a:t>23397,7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9045,8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89,7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245,8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5711,10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2913,8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4636,1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</a:t>
            </a:r>
            <a:r>
              <a:rPr lang="ru-RU" sz="1200" dirty="0" smtClean="0"/>
              <a:t>97,2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658,2 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20323" y="404664"/>
            <a:ext cx="723627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-2913,8тыс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1532,4,0тыс.руб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9612" y="3645024"/>
            <a:ext cx="254268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687,6тыс.руб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Энергосбережение-385,5тыс.рублей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308,3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97,2тыс.рублей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11,6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85,6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4636,1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3400,4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308,9тыс.руб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926,8тыс.руб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5711,1тыс.рублей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430,3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5280,8тыс.руб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2022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89,7тыс.рублей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89,7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4101</TotalTime>
  <Words>597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2 квартал 2022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279</cp:revision>
  <cp:lastPrinted>2018-04-09T10:50:57Z</cp:lastPrinted>
  <dcterms:created xsi:type="dcterms:W3CDTF">2013-08-08T06:26:24Z</dcterms:created>
  <dcterms:modified xsi:type="dcterms:W3CDTF">2022-07-06T11:16:42Z</dcterms:modified>
</cp:coreProperties>
</file>