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7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F610-1BBD-43E7-A21C-CDBF9046B3BF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524D9-75D6-4276-8B1C-4301CBEA6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0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24D9-75D6-4276-8B1C-4301CBEA61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2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24D9-75D6-4276-8B1C-4301CBEA61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24D9-75D6-4276-8B1C-4301CBEA61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8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4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3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6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8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17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09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3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2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6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1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4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1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22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8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8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AB1C4EB-A401-4119-B530-06F142B7894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0092A5-CD74-4D34-B4C8-ADA043A9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nimals.admhmao.ru/animals/#/public/catch-reques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4130040"/>
            <a:ext cx="11704320" cy="225552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Животные без владельцев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-383" r="9501" b="35935"/>
          <a:stretch/>
        </p:blipFill>
        <p:spPr>
          <a:xfrm>
            <a:off x="1570056" y="274320"/>
            <a:ext cx="9112847" cy="34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3"/>
    </mc:Choice>
    <mc:Fallback>
      <p:transition spd="slow" advTm="43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72745" y="480609"/>
            <a:ext cx="49363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 смотрели бездомной собаке в глаза?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 когда-нибудь видели столько печали ?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Две дорожки от глаз "протоптала" слеза.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Сколько боли, несчастья у ней за плечами.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Разве Вас не учили: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 "Мы в ответе за тех..."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Или может Вы просто про это забыли 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Когда Вам надоело и после утех,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 за ней двери дома закрыли?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она до сих пор верит людям и ждет,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Хоть сомненья давно её гложут,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 хозяин (какой бы он не был)- ПРИДЁТ!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на голову руку положит...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(Борис Владимирович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Заходер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9547" t="962" r="1689" b="-962"/>
          <a:stretch/>
        </p:blipFill>
        <p:spPr>
          <a:xfrm>
            <a:off x="167639" y="246653"/>
            <a:ext cx="6905106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6"/>
    </mc:Choice>
    <mc:Fallback>
      <p:transition spd="slow" advTm="140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82880"/>
            <a:ext cx="11704320" cy="630936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 01.01.2020 года, согласно ст. 16,18 Федерального закона "Об ответственном обращении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 животными и о внесении изменений в отдельные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законодательные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акты Российской Федерации" от 27.12.2018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N 498-ФЗ, животных  без владельцев после отлова: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помещают в приют;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карантинируют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вакцинируют;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маркируют несмываемыми и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неснимаемыми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метками;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стерилизуют;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проверяют на наличие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немативированной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агрессивности;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возвращают на прежние места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обитания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2002" t="-783" r="2002" b="20161"/>
          <a:stretch/>
        </p:blipFill>
        <p:spPr>
          <a:xfrm>
            <a:off x="5860108" y="1718161"/>
            <a:ext cx="6072813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37"/>
    </mc:Choice>
    <mc:Fallback>
      <p:transition spd="slow" advTm="200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609600"/>
            <a:ext cx="11586949" cy="13563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ткуда  появляются животные без владельцев?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23" y="2239387"/>
            <a:ext cx="2704975" cy="173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Животные находятся на «</a:t>
            </a:r>
            <a:r>
              <a:rPr lang="ru-RU" sz="3200" dirty="0" err="1" smtClean="0"/>
              <a:t>самовыгуле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3" y="4695587"/>
            <a:ext cx="2716503" cy="175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070" y="4695587"/>
            <a:ext cx="2648720" cy="17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990" y="2245224"/>
            <a:ext cx="2669800" cy="1755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4380" y="4935365"/>
            <a:ext cx="223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Животные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потерялись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49949" y="4935365"/>
            <a:ext cx="2197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Животных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выбросили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97286" y="2338294"/>
            <a:ext cx="208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Животные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рождены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на улице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51" y="2239387"/>
            <a:ext cx="6339119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49"/>
    </mc:Choice>
    <mc:Fallback>
      <p:transition spd="slow" advTm="185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609600"/>
            <a:ext cx="11628120" cy="13563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тобы решить проблему с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животными без владельцев необходимо: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13" y="2169994"/>
            <a:ext cx="2606723" cy="1651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Ответственное отношение к животным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41" y="2186091"/>
            <a:ext cx="2621507" cy="16704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13276" y="2580184"/>
            <a:ext cx="2077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Стерилизация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животных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10" y="4374498"/>
            <a:ext cx="2621507" cy="1670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74579" y="4609559"/>
            <a:ext cx="2621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Организация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приютов для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животных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funart.pro/uploads/posts/2019-12/1576654892_37-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r="14071"/>
          <a:stretch/>
        </p:blipFill>
        <p:spPr bwMode="auto">
          <a:xfrm>
            <a:off x="8093646" y="1838633"/>
            <a:ext cx="3839274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1"/>
    </mc:Choice>
    <mc:Fallback>
      <p:transition spd="slow" advTm="99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180320" cy="8991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Безопасность при встрече с собакой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51" y="1508760"/>
            <a:ext cx="1136066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4"/>
    </mc:Choice>
    <mc:Fallback>
      <p:transition spd="slow" advTm="172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8726" r="-496" b="5535"/>
          <a:stretch/>
        </p:blipFill>
        <p:spPr>
          <a:xfrm>
            <a:off x="1352925" y="1082040"/>
            <a:ext cx="9942266" cy="5292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04898" y="365760"/>
            <a:ext cx="9898381" cy="868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не стать жертвой собак?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33"/>
    </mc:Choice>
    <mc:Fallback>
      <p:transition spd="slow" advTm="138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6" y="350520"/>
            <a:ext cx="11057313" cy="1325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Если Вы встретили собаку, проявляющую агрессию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6" y="2179320"/>
            <a:ext cx="11179233" cy="39855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Сообщите 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единую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дежурно-диспетчерскую службу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по телефону 112 или в службу отлова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33-04-97 </a:t>
            </a: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Или  подайте заявку на отлов животных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через АИС «Домашние животные»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https://animals.admhmao.ru/animals/#/public/catch-request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0"/>
    </mc:Choice>
    <mc:Fallback>
      <p:transition spd="slow" advTm="108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E48312">
                    <a:lumMod val="75000"/>
                  </a:srgbClr>
                </a:solidFill>
                <a:latin typeface="Corbel" panose="020B0503020204020204"/>
              </a:rPr>
              <a:t>Если Вас укусила собака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960" y="2104307"/>
            <a:ext cx="1141476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течение 10 минут интенсивно промойте место укуса струей воды с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мылом.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обратитесь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ближайший травматологический пункт для оказания первой медицинской помощи.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5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3"/>
    </mc:Choice>
    <mc:Fallback>
      <p:transition spd="slow" advTm="1101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160</Words>
  <Application>Microsoft Office PowerPoint</Application>
  <PresentationFormat>Широкоэкранный</PresentationFormat>
  <Paragraphs>48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Базис</vt:lpstr>
      <vt:lpstr>Животные без владельцев</vt:lpstr>
      <vt:lpstr>Презентация PowerPoint</vt:lpstr>
      <vt:lpstr> С 01.01.2020 года, согласно ст. 16,18 Федерального закона "Об ответственном обращении с животными и о внесении изменений в отдельные законодательные акты Российской Федерации" от 27.12.2018 N 498-ФЗ, животных  без владельцев после отлова:  - помещают в приют; - карантинируют;  - вакцинируют; - маркируют несмываемыми и     неснимаемыми метками;  - стерилизуют; - проверяют на наличие    немативированной агрессивности; - возвращают на прежние места     обитания  </vt:lpstr>
      <vt:lpstr>Откуда  появляются животные без владельцев?</vt:lpstr>
      <vt:lpstr>Чтобы решить проблему с  животными без владельцев необходимо:</vt:lpstr>
      <vt:lpstr>Безопасность при встрече с собакой</vt:lpstr>
      <vt:lpstr>Как не стать жертвой собак?</vt:lpstr>
      <vt:lpstr>Если Вы встретили собаку, проявляющую агрессию</vt:lpstr>
      <vt:lpstr>Если Вас укусила собака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без владельцев</dc:title>
  <dc:creator>Администратор</dc:creator>
  <cp:lastModifiedBy>user</cp:lastModifiedBy>
  <cp:revision>32</cp:revision>
  <dcterms:created xsi:type="dcterms:W3CDTF">2021-02-19T10:56:25Z</dcterms:created>
  <dcterms:modified xsi:type="dcterms:W3CDTF">2021-11-19T04:43:18Z</dcterms:modified>
</cp:coreProperties>
</file>