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32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jpeg"/><Relationship Id="rId3" Type="http://schemas.openxmlformats.org/officeDocument/2006/relationships/image" Target="../media/image14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26.jpeg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hdphoto" Target="../media/image6.wdp"/><Relationship Id="rId5" Type="http://schemas.openxmlformats.org/officeDocument/2006/relationships/image" Target="../media/image5.png"/><Relationship Id="rId4" Type="http://schemas.microsoft.com/office/2007/relationships/hdphoto" Target="../media/image4.wdp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02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  <a:endParaRPr lang="ru-RU" sz="28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  <a:endParaRPr lang="ru-RU" sz="28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2024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378" y="404664"/>
            <a:ext cx="5972175" cy="10147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241,2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645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«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229,2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63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»-12,0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9220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0976" y="404664"/>
            <a:ext cx="559498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года-4611,5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67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387,7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51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1301,8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3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144,7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51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2777,3тыс.руб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821" y="404664"/>
            <a:ext cx="764730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4525,2тыс.рублей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368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4452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4525,2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0962" y="404664"/>
            <a:ext cx="805497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2024года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15774,2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4698" y="3698410"/>
            <a:ext cx="1512168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13800,99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5904" y="4905695"/>
            <a:ext cx="1537807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-1973,2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6660" y="188640"/>
            <a:ext cx="574357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  <a:endParaRPr lang="ru-RU" sz="900" dirty="0" smtClean="0"/>
          </a:p>
          <a:p>
            <a:pPr algn="ctr"/>
            <a:r>
              <a:rPr lang="ru-RU" sz="900" b="1" dirty="0" smtClean="0"/>
              <a:t>15774,2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  <a:endParaRPr lang="ru-RU" sz="900" dirty="0" smtClean="0"/>
          </a:p>
          <a:p>
            <a:pPr algn="ctr"/>
            <a:r>
              <a:rPr lang="ru-RU" sz="900" b="1" dirty="0" smtClean="0"/>
              <a:t>588,6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  <a:endParaRPr lang="ru-RU" sz="900" dirty="0" smtClean="0"/>
          </a:p>
          <a:p>
            <a:pPr algn="ctr"/>
            <a:r>
              <a:rPr lang="ru-RU" sz="900" b="1" dirty="0" smtClean="0"/>
              <a:t>117,3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  <a:endParaRPr lang="ru-RU" sz="900" dirty="0" smtClean="0"/>
          </a:p>
          <a:p>
            <a:pPr algn="ctr"/>
            <a:r>
              <a:rPr lang="ru-RU" sz="900" b="1" dirty="0" smtClean="0"/>
              <a:t>15068,3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99,4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-28,2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19,3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83568" y="4379077"/>
            <a:ext cx="2522496" cy="229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налог—9,6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9220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0,4</a:t>
            </a:r>
            <a:endParaRPr lang="ru-RU" sz="900" b="1" dirty="0" smtClean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431,7</a:t>
            </a:r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67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услуг(работ)и компенсация затрат государства </a:t>
            </a:r>
            <a:r>
              <a:rPr lang="ru-RU" sz="900" b="1" dirty="0" smtClean="0"/>
              <a:t>–69,8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67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47,5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2049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4324" y="3315849"/>
            <a:ext cx="9779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944181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4324" y="3989276"/>
            <a:ext cx="731829" cy="1172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961591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>
                <a:solidFill>
                  <a:sysClr val="windowText" lastClr="000000"/>
                </a:solidFill>
              </a:rPr>
              <a:t>0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1 квартал </a:t>
            </a:r>
            <a:r>
              <a:rPr lang="ru-RU" sz="2000" dirty="0" smtClean="0">
                <a:solidFill>
                  <a:srgbClr val="0070C0"/>
                </a:solidFill>
              </a:rPr>
              <a:t>2024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13800,9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4611,5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74,33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241,2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  <a:endParaRPr lang="ru-RU" sz="1200" dirty="0" smtClean="0"/>
          </a:p>
          <a:p>
            <a:r>
              <a:rPr lang="ru-RU" sz="1200" dirty="0" smtClean="0"/>
              <a:t>Национальная экономика                                                                           698,1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1188,5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2381,1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81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4525,2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55791" y="404664"/>
            <a:ext cx="7165340" cy="398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-1188,5тыс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5279" y="1706896"/>
            <a:ext cx="155892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861,7тыс.руб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5087" y="3645024"/>
            <a:ext cx="2411730" cy="1168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262,5тыс.руб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20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64,3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7428" y="404664"/>
            <a:ext cx="632206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81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93595" y="3882552"/>
            <a:ext cx="2496820" cy="860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00,0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81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3423" y="404664"/>
            <a:ext cx="579755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2381,1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62863" y="1999282"/>
            <a:ext cx="1205865" cy="491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1598,2тыс.руб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6051" y="3882552"/>
            <a:ext cx="1231900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132,8тыс.руб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1247" y="5638167"/>
            <a:ext cx="1961515" cy="553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650,1тыс.руб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1599" y="404664"/>
            <a:ext cx="555371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698,1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82516" y="1999282"/>
            <a:ext cx="156654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189,2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508,9т</a:t>
            </a:r>
            <a:r>
              <a:rPr lang="ru-RU" sz="1000" b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6851" y="404664"/>
            <a:ext cx="536321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2024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74,33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1698" y="2492896"/>
            <a:ext cx="148145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74,33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4832</Words>
  <Application>WPS Presentation</Application>
  <PresentationFormat>Экран (4:3)</PresentationFormat>
  <Paragraphs>211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Trebuchet MS</vt:lpstr>
      <vt:lpstr>Microsoft YaHei</vt:lpstr>
      <vt:lpstr>Arial Unicode MS</vt:lpstr>
      <vt:lpstr>Calibri</vt:lpstr>
      <vt:lpstr>Воздушный поток</vt:lpstr>
      <vt:lpstr>PowerPoint 演示文稿</vt:lpstr>
      <vt:lpstr>PowerPoint 演示文稿</vt:lpstr>
      <vt:lpstr>PowerPoint 演示文稿</vt:lpstr>
      <vt:lpstr>Расходы бюджета сельского поселения Вата  За 1 квартал 2023 года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286</cp:revision>
  <cp:lastPrinted>2018-04-09T10:50:00Z</cp:lastPrinted>
  <dcterms:created xsi:type="dcterms:W3CDTF">2013-08-08T06:26:00Z</dcterms:created>
  <dcterms:modified xsi:type="dcterms:W3CDTF">2024-04-09T10:20:21Z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5A2CC554AEE74486B6CB9B5129569A5E_12</vt:lpwstr>
  </property>
  <property fmtid="{D5CDD505-2E9C-101B-9397-08002B2CF9AE}" pid="3" name="KSOProductBuildVer">
    <vt:lpwstr>1049-12.2.0.16731</vt:lpwstr>
  </property>
</Properties>
</file>